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18673-031C-89F7-895F-D19F002D0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D04E4-3B0F-C22F-0974-45F544F27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A33A7-4C98-29B6-D220-77640A007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5976-4A07-4C7B-BD21-EFB0A67B7F51}" type="datetimeFigureOut">
              <a:rPr lang="en-IN" smtClean="0"/>
              <a:t>10-11-2025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BE0B6-06FE-4830-FC43-7E31B6EF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7E27C-F197-CED6-5302-03513A84A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36BB-3BD4-4A46-B810-E29EDA98D4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485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1BE68-CCA0-1BC9-2947-55B80AF6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C13D67-F369-0DCF-2750-791B3FC2C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49D00-CA61-47F5-9B82-89D56128E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5976-4A07-4C7B-BD21-EFB0A67B7F51}" type="datetimeFigureOut">
              <a:rPr lang="en-IN" smtClean="0"/>
              <a:t>10-11-2025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852AF-6952-B464-A9B5-2FFB717D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EE536-232E-16CD-E644-F24B27693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36BB-3BD4-4A46-B810-E29EDA98D4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2012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3804A4-8048-F32D-E437-6E6458679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183FCA-CFCF-E3A7-B05C-B9C7A73E3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05577-DC5C-7176-296A-E6E1C47E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5976-4A07-4C7B-BD21-EFB0A67B7F51}" type="datetimeFigureOut">
              <a:rPr lang="en-IN" smtClean="0"/>
              <a:t>10-11-2025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5656B-2E2F-1A45-8597-34004642B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85CAF-9C51-09D8-56A5-401750F2F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36BB-3BD4-4A46-B810-E29EDA98D4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270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7EBD5-367E-A711-52F3-F6D822790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37966-5859-ADE3-2A0A-936331B7A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5C9AF-8D47-E3F3-B539-42035000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5976-4A07-4C7B-BD21-EFB0A67B7F51}" type="datetimeFigureOut">
              <a:rPr lang="en-IN" smtClean="0"/>
              <a:t>10-11-2025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8133C-F169-EA71-ECAD-CE3507D62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B121D-4DD3-062B-6EC7-6A9B46DE6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36BB-3BD4-4A46-B810-E29EDA98D4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535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5F862-F855-1048-E9A6-4B193BD2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CA434-E9F9-8418-A071-0D9408B0B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88788-A0DA-7BDF-F853-A6F5946D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5976-4A07-4C7B-BD21-EFB0A67B7F51}" type="datetimeFigureOut">
              <a:rPr lang="en-IN" smtClean="0"/>
              <a:t>10-11-2025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0E93E-E71D-8B50-1F41-B36EB2DD2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E5948-AEAB-B73A-555C-6ADBD29E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36BB-3BD4-4A46-B810-E29EDA98D4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565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8EC39-25ED-715E-8CF2-DF211C840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0EBC9-21AA-CD8D-0159-19BBEFF63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4A7C5-1238-A5CD-4556-37B517747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F4683-90D9-4FD5-72F5-166B24BAE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5976-4A07-4C7B-BD21-EFB0A67B7F51}" type="datetimeFigureOut">
              <a:rPr lang="en-IN" smtClean="0"/>
              <a:t>10-11-2025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CAD699-947E-3A89-EDA9-9360BC084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056FA-114A-C24F-84D0-7321D7CB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36BB-3BD4-4A46-B810-E29EDA98D4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131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D75A2-359F-0EF8-EDE8-E513EFA0B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28777-AAAA-DC6C-9D93-E4A76E3DD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138B9-A83F-38E6-684E-CA3747718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4FA92-D092-BCE3-9EF4-FCFD8D42A3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6FF689-3E2C-ABE2-D9BB-D0F31A4989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681DA4-7207-A639-C3A1-CABA5BE69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5976-4A07-4C7B-BD21-EFB0A67B7F51}" type="datetimeFigureOut">
              <a:rPr lang="en-IN" smtClean="0"/>
              <a:t>10-11-2025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1582B2-1876-EF2B-0250-028C336BC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3177F2-FE4F-8AC0-50FE-FEB5B811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36BB-3BD4-4A46-B810-E29EDA98D4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15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49651-8211-B3F0-D8F7-403CB9C8C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25FA3E-C7B3-051E-2171-D9397D07E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5976-4A07-4C7B-BD21-EFB0A67B7F51}" type="datetimeFigureOut">
              <a:rPr lang="en-IN" smtClean="0"/>
              <a:t>10-11-2025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BCD543-AEDA-0962-38DE-BEC0DAD0B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D01FE-C6C1-ED16-B1A4-A4802C60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36BB-3BD4-4A46-B810-E29EDA98D4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2079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50D422-7842-A8F7-DCD0-A1B4C9C4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5976-4A07-4C7B-BD21-EFB0A67B7F51}" type="datetimeFigureOut">
              <a:rPr lang="en-IN" smtClean="0"/>
              <a:t>10-11-2025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7A47E1-92B6-889B-8113-8D5A1B06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3251A-8735-956C-1A4E-FFD858B7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36BB-3BD4-4A46-B810-E29EDA98D4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803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EA23D-800E-84E0-AAC3-BC1C6B21D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44CED-8E55-8D74-AF9C-203CC3920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E2E4D3-992F-AC9A-C50B-4306DA21F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59B64E-D073-4E78-8B7D-B713199E3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5976-4A07-4C7B-BD21-EFB0A67B7F51}" type="datetimeFigureOut">
              <a:rPr lang="en-IN" smtClean="0"/>
              <a:t>10-11-2025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99C3D-4443-DD57-FA13-315609CFE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B11B5-3816-1BA0-F3C2-6449600A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36BB-3BD4-4A46-B810-E29EDA98D4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529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F6D99-77F4-113B-CBB1-D21F273FA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81C214-CB51-7BAB-A9C6-EEE6F65FA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49F17-9BC8-B49F-E111-4EA806E04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F13BE-FD53-7FB3-2763-DBD52C5DD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5976-4A07-4C7B-BD21-EFB0A67B7F51}" type="datetimeFigureOut">
              <a:rPr lang="en-IN" smtClean="0"/>
              <a:t>10-11-2025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288BB8-C4B7-6DC2-9525-1F927A32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2A840-BB55-FB86-7E2D-1D3429D74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36BB-3BD4-4A46-B810-E29EDA98D4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052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0860EF-B27F-34ED-16DF-23DE0FE8C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4841C-BA77-BA1C-ACB4-FA6198009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96517-D5A3-1F9C-7BFE-CC68FE2FEA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55976-4A07-4C7B-BD21-EFB0A67B7F51}" type="datetimeFigureOut">
              <a:rPr lang="en-IN" smtClean="0"/>
              <a:t>10-11-2025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801B0-3612-0ABC-DCD4-88FA21DAEA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DF903-7935-3D8D-2930-DDC3F9F50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736BB-3BD4-4A46-B810-E29EDA98D4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43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C2000B-AE97-CA9D-8BB2-7D8CFAEA5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Google Shape;181;ge27c873d88_0_0">
            <a:extLst>
              <a:ext uri="{FF2B5EF4-FFF2-40B4-BE49-F238E27FC236}">
                <a16:creationId xmlns:a16="http://schemas.microsoft.com/office/drawing/2014/main" id="{B3B04426-CF00-55E2-41AD-0D0D212E7CC1}"/>
              </a:ext>
            </a:extLst>
          </p:cNvPr>
          <p:cNvSpPr txBox="1"/>
          <p:nvPr/>
        </p:nvSpPr>
        <p:spPr>
          <a:xfrm>
            <a:off x="293915" y="1426032"/>
            <a:ext cx="4343400" cy="3416279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Description:</a:t>
            </a:r>
            <a:r>
              <a:rPr lang="en-US" sz="12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US" sz="12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US" sz="12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US" sz="12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US" sz="12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US" sz="12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Submitted by: </a:t>
            </a:r>
            <a:endParaRPr sz="2800" dirty="0">
              <a:solidFill>
                <a:schemeClr val="bg1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Affiliation: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Country:</a:t>
            </a:r>
            <a:endParaRPr lang="en-US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Instrument: (</a:t>
            </a:r>
            <a:r>
              <a:rPr lang="en-US" b="1" i="0" u="none" strike="noStrike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Type, Manufacturer, Model</a:t>
            </a:r>
            <a:r>
              <a:rPr lang="en-US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Original Magnification:</a:t>
            </a:r>
            <a:endParaRPr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6BD519-881E-A8F4-672A-18251650E2E2}"/>
              </a:ext>
            </a:extLst>
          </p:cNvPr>
          <p:cNvSpPr/>
          <p:nvPr/>
        </p:nvSpPr>
        <p:spPr>
          <a:xfrm>
            <a:off x="4838699" y="1426032"/>
            <a:ext cx="7206343" cy="5105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Insert Image Here</a:t>
            </a:r>
          </a:p>
          <a:p>
            <a:pPr algn="ctr"/>
            <a:r>
              <a:rPr lang="da-DK" dirty="0">
                <a:solidFill>
                  <a:schemeClr val="tx1"/>
                </a:solidFill>
              </a:rPr>
              <a:t>Remove Gray Box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0A26F2-9762-88CE-2FE2-CBF8F041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542" y="0"/>
            <a:ext cx="8572500" cy="1325563"/>
          </a:xfrm>
          <a:gradFill>
            <a:gsLst>
              <a:gs pos="0">
                <a:schemeClr val="tx1"/>
              </a:gs>
              <a:gs pos="3700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75000"/>
                  <a:lumOff val="2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latin typeface="+mn-lt"/>
              </a:rPr>
              <a:t>International Symposium </a:t>
            </a:r>
            <a:br>
              <a:rPr lang="en-US" sz="3000" b="1" dirty="0">
                <a:solidFill>
                  <a:schemeClr val="bg1"/>
                </a:solidFill>
                <a:latin typeface="+mn-lt"/>
              </a:rPr>
            </a:br>
            <a:r>
              <a:rPr lang="en-US" sz="3000" b="1" dirty="0">
                <a:solidFill>
                  <a:schemeClr val="bg1"/>
                </a:solidFill>
                <a:latin typeface="+mn-lt"/>
              </a:rPr>
              <a:t>Emerging Materials: Technologies and Applications</a:t>
            </a:r>
            <a:endParaRPr lang="en-IN" sz="3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6F565E-7AB0-964F-706A-711625B62388}"/>
              </a:ext>
            </a:extLst>
          </p:cNvPr>
          <p:cNvSpPr txBox="1"/>
          <p:nvPr/>
        </p:nvSpPr>
        <p:spPr>
          <a:xfrm>
            <a:off x="413657" y="5508171"/>
            <a:ext cx="2471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Sponsored by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ZEISS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endParaRPr lang="en-IN" sz="2200" dirty="0">
              <a:solidFill>
                <a:schemeClr val="bg1"/>
              </a:solidFill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A9F031E-81AB-1A55-DC9F-583D39BA4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422296"/>
            <a:ext cx="2481942" cy="675751"/>
          </a:xfrm>
        </p:spPr>
      </p:pic>
    </p:spTree>
    <p:extLst>
      <p:ext uri="{BB962C8B-B14F-4D97-AF65-F5344CB8AC3E}">
        <p14:creationId xmlns:p14="http://schemas.microsoft.com/office/powerpoint/2010/main" val="4013016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39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International Symposium  Emerging Materials: Technologies and Applications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Babu Pallepogu</dc:creator>
  <cp:lastModifiedBy>Babu Pallepogu</cp:lastModifiedBy>
  <cp:revision>10</cp:revision>
  <dcterms:created xsi:type="dcterms:W3CDTF">2025-11-06T05:07:59Z</dcterms:created>
  <dcterms:modified xsi:type="dcterms:W3CDTF">2025-11-10T09:38:43Z</dcterms:modified>
</cp:coreProperties>
</file>